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notesMasterIdLst>
    <p:notesMasterId r:id="rId58"/>
  </p:notesMaster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arget="slides/slide22.xml" Type="http://schemas.openxmlformats.org/officeDocument/2006/relationships/slide"/>  <Relationship Id="rId24" Target="slides/slide23.xml" Type="http://schemas.openxmlformats.org/officeDocument/2006/relationships/slide"/>  <Relationship Id="rId25" Target="slides/slide24.xml" Type="http://schemas.openxmlformats.org/officeDocument/2006/relationships/slide"/>  <Relationship Id="rId26" Target="slides/slide25.xml" Type="http://schemas.openxmlformats.org/officeDocument/2006/relationships/slide"/>  <Relationship Id="rId27" Target="slides/slide26.xml" Type="http://schemas.openxmlformats.org/officeDocument/2006/relationships/slide"/>  <Relationship Id="rId28" Target="slides/slide27.xml" Type="http://schemas.openxmlformats.org/officeDocument/2006/relationships/slide"/>  <Relationship Id="rId29" Target="slides/slide28.xml" Type="http://schemas.openxmlformats.org/officeDocument/2006/relationships/slide"/>  <Relationship Id="rId30" Target="slides/slide29.xml" Type="http://schemas.openxmlformats.org/officeDocument/2006/relationships/slide"/>  <Relationship Id="rId31" Target="slides/slide30.xml" Type="http://schemas.openxmlformats.org/officeDocument/2006/relationships/slide"/>  <Relationship Id="rId32" Target="slides/slide31.xml" Type="http://schemas.openxmlformats.org/officeDocument/2006/relationships/slide"/>  <Relationship Id="rId33" Target="slides/slide32.xml" Type="http://schemas.openxmlformats.org/officeDocument/2006/relationships/slide"/>  <Relationship Id="rId34" Target="slides/slide33.xml" Type="http://schemas.openxmlformats.org/officeDocument/2006/relationships/slide"/>  <Relationship Id="rId35" Target="slides/slide34.xml" Type="http://schemas.openxmlformats.org/officeDocument/2006/relationships/slide"/>  <Relationship Id="rId36" Target="slides/slide35.xml" Type="http://schemas.openxmlformats.org/officeDocument/2006/relationships/slide"/>  <Relationship Id="rId37" Target="slides/slide36.xml" Type="http://schemas.openxmlformats.org/officeDocument/2006/relationships/slide"/>  <Relationship Id="rId38" Target="slides/slide37.xml" Type="http://schemas.openxmlformats.org/officeDocument/2006/relationships/slide"/>  <Relationship Id="rId39" Target="slides/slide38.xml" Type="http://schemas.openxmlformats.org/officeDocument/2006/relationships/slide"/>  <Relationship Id="rId40" Target="slides/slide39.xml" Type="http://schemas.openxmlformats.org/officeDocument/2006/relationships/slide"/>  <Relationship Id="rId41" Target="slides/slide40.xml" Type="http://schemas.openxmlformats.org/officeDocument/2006/relationships/slide"/>  <Relationship Id="rId42" Target="slides/slide41.xml" Type="http://schemas.openxmlformats.org/officeDocument/2006/relationships/slide"/>  <Relationship Id="rId43" Target="slides/slide42.xml" Type="http://schemas.openxmlformats.org/officeDocument/2006/relationships/slide"/>  <Relationship Id="rId44" Target="slides/slide43.xml" Type="http://schemas.openxmlformats.org/officeDocument/2006/relationships/slide"/>  <Relationship Id="rId45" Target="slides/slide44.xml" Type="http://schemas.openxmlformats.org/officeDocument/2006/relationships/slide"/>  <Relationship Id="rId46" Target="slides/slide45.xml" Type="http://schemas.openxmlformats.org/officeDocument/2006/relationships/slide"/>  <Relationship Id="rId47" Target="slides/slide46.xml" Type="http://schemas.openxmlformats.org/officeDocument/2006/relationships/slide"/>  <Relationship Id="rId48" Target="slides/slide47.xml" Type="http://schemas.openxmlformats.org/officeDocument/2006/relationships/slide"/>  <Relationship Id="rId49" Target="slides/slide48.xml" Type="http://schemas.openxmlformats.org/officeDocument/2006/relationships/slide"/>  <Relationship Id="rId50" Target="slides/slide49.xml" Type="http://schemas.openxmlformats.org/officeDocument/2006/relationships/slide"/>  <Relationship Id="rId51" Target="slides/slide50.xml" Type="http://schemas.openxmlformats.org/officeDocument/2006/relationships/slide"/>  <Relationship Id="rId52" Target="slides/slide51.xml" Type="http://schemas.openxmlformats.org/officeDocument/2006/relationships/slide"/>  <Relationship Id="rId53" Target="slides/slide52.xml" Type="http://schemas.openxmlformats.org/officeDocument/2006/relationships/slide"/>  <Relationship Id="rId54" Type="http://schemas.openxmlformats.org/officeDocument/2006/relationships/presProps" Target="presProps.xml"/>  <Relationship Id="rId55" Type="http://schemas.openxmlformats.org/officeDocument/2006/relationships/viewProps" Target="viewProps.xml"/>  <Relationship Id="rId56" Type="http://schemas.openxmlformats.org/officeDocument/2006/relationships/theme" Target="theme/theme1.xml"/>  <Relationship Id="rId57" Type="http://schemas.openxmlformats.org/officeDocument/2006/relationships/tableStyles" Target="tableStyles.xml"/>  <Relationship Id="rId58"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intro event and welcome and thank everyone
— Ask how many people attended the previous workshop
— mention code being shown but notebook will be shared so don't need to rush and copy code just make sure you understand everything. Slides will also be shared. 
before everyone comes in: 
— put intro music 
— prepare teams live stream 
— prepare powerpoint 
— open kahoot and run the session (check next slide for kahoot login details)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society has three main objectives. Firstly we want to teach everybody about artificial intelligence, regardless of your academic background. This means that whether you are highly experienced or have no knowledge at all, you will be able to learn with us. Secondly, we want to provide opportunities for our members to gain practical experience with AI, so that you leave here not only knowing about AI but also being able to make AI. Lastly, we want our society to become a community for all members where we can have fun and create some memories. So how will we achieve these objectives?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jp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10.jp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11.jp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12.jp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13.jp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14.jpg" Type="http://schemas.openxmlformats.org/officeDocument/2006/relationships/image"/><Relationship Id="rId2" Target="../slideLayouts/slideLayout1.xml" Type="http://schemas.openxmlformats.org/officeDocument/2006/relationships/slideLayout"/><Relationship Id="rId3"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15.jpg" Type="http://schemas.openxmlformats.org/officeDocument/2006/relationships/image"/><Relationship Id="rId2" Target="../slideLayouts/slideLayout1.xml" Type="http://schemas.openxmlformats.org/officeDocument/2006/relationships/slideLayout"/><Relationship Id="rId3"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media/image16.jpg" Type="http://schemas.openxmlformats.org/officeDocument/2006/relationships/image"/><Relationship Id="rId2" Target="../slideLayouts/slideLayout1.xml" Type="http://schemas.openxmlformats.org/officeDocument/2006/relationships/slideLayout"/><Relationship Id="rId3"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media/image17.jpg" Type="http://schemas.openxmlformats.org/officeDocument/2006/relationships/image"/><Relationship Id="rId2" Target="../slideLayouts/slideLayout1.xml" Type="http://schemas.openxmlformats.org/officeDocument/2006/relationships/slideLayout"/><Relationship Id="rId3"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media/image18.jpg" Type="http://schemas.openxmlformats.org/officeDocument/2006/relationships/image"/><Relationship Id="rId2" Target="../slideLayouts/slideLayout1.xml" Type="http://schemas.openxmlformats.org/officeDocument/2006/relationships/slideLayout"/><Relationship Id="rId3"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media/image19.jpg" Type="http://schemas.openxmlformats.org/officeDocument/2006/relationships/image"/><Relationship Id="rId2" Target="../slideLayouts/slideLayout1.xml" Type="http://schemas.openxmlformats.org/officeDocument/2006/relationships/slideLayout"/><Relationship Id="rId3"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jp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media/image20.jpg" Type="http://schemas.openxmlformats.org/officeDocument/2006/relationships/image"/><Relationship Id="rId2" Target="../slideLayouts/slideLayout1.xml" Type="http://schemas.openxmlformats.org/officeDocument/2006/relationships/slideLayout"/><Relationship Id="rId3"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1" Target="../media/image21.jpg" Type="http://schemas.openxmlformats.org/officeDocument/2006/relationships/image"/><Relationship Id="rId2" Target="../slideLayouts/slideLayout1.xml" Type="http://schemas.openxmlformats.org/officeDocument/2006/relationships/slideLayout"/><Relationship Id="rId3" Target="../notesSlides/notesSlide21.xml" Type="http://schemas.openxmlformats.org/officeDocument/2006/relationships/notesSlide"/></Relationships>
</file>

<file path=ppt/slides/_rels/slide22.xml.rels><?xml version="1.0" encoding="UTF-8" standalone="yes"?>
<Relationships xmlns="http://schemas.openxmlformats.org/package/2006/relationships"><Relationship Id="rId1" Target="../media/image22.jpg" Type="http://schemas.openxmlformats.org/officeDocument/2006/relationships/image"/><Relationship Id="rId2" Target="../slideLayouts/slideLayout1.xml" Type="http://schemas.openxmlformats.org/officeDocument/2006/relationships/slideLayout"/><Relationship Id="rId3" Target="../notesSlides/notesSlide22.xml" Type="http://schemas.openxmlformats.org/officeDocument/2006/relationships/notesSlide"/></Relationships>
</file>

<file path=ppt/slides/_rels/slide23.xml.rels><?xml version="1.0" encoding="UTF-8" standalone="yes"?>
<Relationships xmlns="http://schemas.openxmlformats.org/package/2006/relationships"><Relationship Id="rId1" Target="../media/image23.jpg" Type="http://schemas.openxmlformats.org/officeDocument/2006/relationships/image"/><Relationship Id="rId2" Target="../slideLayouts/slideLayout1.xml" Type="http://schemas.openxmlformats.org/officeDocument/2006/relationships/slideLayout"/><Relationship Id="rId3" Target="../notesSlides/notesSlide23.xml" Type="http://schemas.openxmlformats.org/officeDocument/2006/relationships/notesSlide"/></Relationships>
</file>

<file path=ppt/slides/_rels/slide24.xml.rels><?xml version="1.0" encoding="UTF-8" standalone="yes"?>
<Relationships xmlns="http://schemas.openxmlformats.org/package/2006/relationships"><Relationship Id="rId1" Target="../media/image24.jpg" Type="http://schemas.openxmlformats.org/officeDocument/2006/relationships/image"/><Relationship Id="rId2" Target="../slideLayouts/slideLayout1.xml" Type="http://schemas.openxmlformats.org/officeDocument/2006/relationships/slideLayout"/><Relationship Id="rId3"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1" Target="../media/image25.jpg" Type="http://schemas.openxmlformats.org/officeDocument/2006/relationships/image"/><Relationship Id="rId2" Target="../slideLayouts/slideLayout1.xml" Type="http://schemas.openxmlformats.org/officeDocument/2006/relationships/slideLayout"/><Relationship Id="rId3" Target="../notesSlides/notesSlide25.xml" Type="http://schemas.openxmlformats.org/officeDocument/2006/relationships/notesSlide"/></Relationships>
</file>

<file path=ppt/slides/_rels/slide26.xml.rels><?xml version="1.0" encoding="UTF-8" standalone="yes"?>
<Relationships xmlns="http://schemas.openxmlformats.org/package/2006/relationships"><Relationship Id="rId1" Target="../media/image26.jpg" Type="http://schemas.openxmlformats.org/officeDocument/2006/relationships/image"/><Relationship Id="rId2" Target="../slideLayouts/slideLayout1.xml" Type="http://schemas.openxmlformats.org/officeDocument/2006/relationships/slideLayout"/><Relationship Id="rId3" Target="../notesSlides/notesSlide26.xml" Type="http://schemas.openxmlformats.org/officeDocument/2006/relationships/notesSlide"/></Relationships>
</file>

<file path=ppt/slides/_rels/slide27.xml.rels><?xml version="1.0" encoding="UTF-8" standalone="yes"?>
<Relationships xmlns="http://schemas.openxmlformats.org/package/2006/relationships"><Relationship Id="rId1" Target="../media/image27.jpg" Type="http://schemas.openxmlformats.org/officeDocument/2006/relationships/image"/><Relationship Id="rId2" Target="../slideLayouts/slideLayout1.xml" Type="http://schemas.openxmlformats.org/officeDocument/2006/relationships/slideLayout"/><Relationship Id="rId3" Target="../notesSlides/notesSlide27.xml" Type="http://schemas.openxmlformats.org/officeDocument/2006/relationships/notesSlide"/></Relationships>
</file>

<file path=ppt/slides/_rels/slide28.xml.rels><?xml version="1.0" encoding="UTF-8" standalone="yes"?>
<Relationships xmlns="http://schemas.openxmlformats.org/package/2006/relationships"><Relationship Id="rId1" Target="../media/image28.jpg" Type="http://schemas.openxmlformats.org/officeDocument/2006/relationships/image"/><Relationship Id="rId2" Target="../slideLayouts/slideLayout1.xml" Type="http://schemas.openxmlformats.org/officeDocument/2006/relationships/slideLayout"/><Relationship Id="rId3" Target="../notesSlides/notesSlide28.xml" Type="http://schemas.openxmlformats.org/officeDocument/2006/relationships/notesSlide"/></Relationships>
</file>

<file path=ppt/slides/_rels/slide29.xml.rels><?xml version="1.0" encoding="UTF-8" standalone="yes"?>
<Relationships xmlns="http://schemas.openxmlformats.org/package/2006/relationships"><Relationship Id="rId1" Target="../media/image29.jpg" Type="http://schemas.openxmlformats.org/officeDocument/2006/relationships/image"/><Relationship Id="rId2" Target="../slideLayouts/slideLayout1.xml" Type="http://schemas.openxmlformats.org/officeDocument/2006/relationships/slideLayout"/><Relationship Id="rId3" Target="../notesSlides/notesSlide29.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3.jp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30.xml.rels><?xml version="1.0" encoding="UTF-8" standalone="yes"?>
<Relationships xmlns="http://schemas.openxmlformats.org/package/2006/relationships"><Relationship Id="rId1" Target="../media/image30.jpg" Type="http://schemas.openxmlformats.org/officeDocument/2006/relationships/image"/><Relationship Id="rId2" Target="../slideLayouts/slideLayout1.xml" Type="http://schemas.openxmlformats.org/officeDocument/2006/relationships/slideLayout"/><Relationship Id="rId3" Target="../notesSlides/notesSlide30.xml" Type="http://schemas.openxmlformats.org/officeDocument/2006/relationships/notesSlide"/></Relationships>
</file>

<file path=ppt/slides/_rels/slide31.xml.rels><?xml version="1.0" encoding="UTF-8" standalone="yes"?>
<Relationships xmlns="http://schemas.openxmlformats.org/package/2006/relationships"><Relationship Id="rId1" Target="../media/image31.jpg" Type="http://schemas.openxmlformats.org/officeDocument/2006/relationships/image"/><Relationship Id="rId2" Target="../slideLayouts/slideLayout1.xml" Type="http://schemas.openxmlformats.org/officeDocument/2006/relationships/slideLayout"/><Relationship Id="rId3" Target="../notesSlides/notesSlide31.xml" Type="http://schemas.openxmlformats.org/officeDocument/2006/relationships/notesSlide"/></Relationships>
</file>

<file path=ppt/slides/_rels/slide32.xml.rels><?xml version="1.0" encoding="UTF-8" standalone="yes"?>
<Relationships xmlns="http://schemas.openxmlformats.org/package/2006/relationships"><Relationship Id="rId1" Target="../media/image32.jpg" Type="http://schemas.openxmlformats.org/officeDocument/2006/relationships/image"/><Relationship Id="rId2" Target="../slideLayouts/slideLayout1.xml" Type="http://schemas.openxmlformats.org/officeDocument/2006/relationships/slideLayout"/><Relationship Id="rId3" Target="../notesSlides/notesSlide32.xml" Type="http://schemas.openxmlformats.org/officeDocument/2006/relationships/notesSlide"/></Relationships>
</file>

<file path=ppt/slides/_rels/slide33.xml.rels><?xml version="1.0" encoding="UTF-8" standalone="yes"?>
<Relationships xmlns="http://schemas.openxmlformats.org/package/2006/relationships"><Relationship Id="rId1" Target="../media/image33.jpg" Type="http://schemas.openxmlformats.org/officeDocument/2006/relationships/image"/><Relationship Id="rId2" Target="../slideLayouts/slideLayout1.xml" Type="http://schemas.openxmlformats.org/officeDocument/2006/relationships/slideLayout"/><Relationship Id="rId3" Target="../notesSlides/notesSlide33.xml" Type="http://schemas.openxmlformats.org/officeDocument/2006/relationships/notesSlide"/></Relationships>
</file>

<file path=ppt/slides/_rels/slide34.xml.rels><?xml version="1.0" encoding="UTF-8" standalone="yes"?>
<Relationships xmlns="http://schemas.openxmlformats.org/package/2006/relationships"><Relationship Id="rId1" Target="../media/image34.jpg" Type="http://schemas.openxmlformats.org/officeDocument/2006/relationships/image"/><Relationship Id="rId2" Target="../slideLayouts/slideLayout1.xml" Type="http://schemas.openxmlformats.org/officeDocument/2006/relationships/slideLayout"/><Relationship Id="rId3" Target="../notesSlides/notesSlide34.xml" Type="http://schemas.openxmlformats.org/officeDocument/2006/relationships/notesSlide"/></Relationships>
</file>

<file path=ppt/slides/_rels/slide35.xml.rels><?xml version="1.0" encoding="UTF-8" standalone="yes"?>
<Relationships xmlns="http://schemas.openxmlformats.org/package/2006/relationships"><Relationship Id="rId1" Target="../media/image35.jpg" Type="http://schemas.openxmlformats.org/officeDocument/2006/relationships/image"/><Relationship Id="rId2" Target="../slideLayouts/slideLayout1.xml" Type="http://schemas.openxmlformats.org/officeDocument/2006/relationships/slideLayout"/><Relationship Id="rId3" Target="../notesSlides/notesSlide35.xml" Type="http://schemas.openxmlformats.org/officeDocument/2006/relationships/notesSlide"/></Relationships>
</file>

<file path=ppt/slides/_rels/slide36.xml.rels><?xml version="1.0" encoding="UTF-8" standalone="yes"?>
<Relationships xmlns="http://schemas.openxmlformats.org/package/2006/relationships"><Relationship Id="rId1" Target="../media/image36.jpg" Type="http://schemas.openxmlformats.org/officeDocument/2006/relationships/image"/><Relationship Id="rId2" Target="../slideLayouts/slideLayout1.xml" Type="http://schemas.openxmlformats.org/officeDocument/2006/relationships/slideLayout"/><Relationship Id="rId3" Target="../notesSlides/notesSlide36.xml" Type="http://schemas.openxmlformats.org/officeDocument/2006/relationships/notesSlide"/></Relationships>
</file>

<file path=ppt/slides/_rels/slide37.xml.rels><?xml version="1.0" encoding="UTF-8" standalone="yes"?>
<Relationships xmlns="http://schemas.openxmlformats.org/package/2006/relationships"><Relationship Id="rId1" Target="../media/image37.jpg" Type="http://schemas.openxmlformats.org/officeDocument/2006/relationships/image"/><Relationship Id="rId2" Target="../slideLayouts/slideLayout1.xml" Type="http://schemas.openxmlformats.org/officeDocument/2006/relationships/slideLayout"/><Relationship Id="rId3" Target="../notesSlides/notesSlide37.xml" Type="http://schemas.openxmlformats.org/officeDocument/2006/relationships/notesSlide"/></Relationships>
</file>

<file path=ppt/slides/_rels/slide38.xml.rels><?xml version="1.0" encoding="UTF-8" standalone="yes"?>
<Relationships xmlns="http://schemas.openxmlformats.org/package/2006/relationships"><Relationship Id="rId1" Target="../media/image38.jpg" Type="http://schemas.openxmlformats.org/officeDocument/2006/relationships/image"/><Relationship Id="rId2" Target="../slideLayouts/slideLayout1.xml" Type="http://schemas.openxmlformats.org/officeDocument/2006/relationships/slideLayout"/><Relationship Id="rId3" Target="../notesSlides/notesSlide38.xml" Type="http://schemas.openxmlformats.org/officeDocument/2006/relationships/notesSlide"/></Relationships>
</file>

<file path=ppt/slides/_rels/slide39.xml.rels><?xml version="1.0" encoding="UTF-8" standalone="yes"?>
<Relationships xmlns="http://schemas.openxmlformats.org/package/2006/relationships"><Relationship Id="rId1" Target="../media/image39.jpg" Type="http://schemas.openxmlformats.org/officeDocument/2006/relationships/image"/><Relationship Id="rId2" Target="../slideLayouts/slideLayout1.xml" Type="http://schemas.openxmlformats.org/officeDocument/2006/relationships/slideLayout"/><Relationship Id="rId3" Target="../notesSlides/notesSlide39.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4.jp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40.xml.rels><?xml version="1.0" encoding="UTF-8" standalone="yes"?>
<Relationships xmlns="http://schemas.openxmlformats.org/package/2006/relationships"><Relationship Id="rId1" Target="../media/image40.jpg" Type="http://schemas.openxmlformats.org/officeDocument/2006/relationships/image"/><Relationship Id="rId2" Target="../slideLayouts/slideLayout1.xml" Type="http://schemas.openxmlformats.org/officeDocument/2006/relationships/slideLayout"/><Relationship Id="rId3" Target="../notesSlides/notesSlide40.xml" Type="http://schemas.openxmlformats.org/officeDocument/2006/relationships/notesSlide"/></Relationships>
</file>

<file path=ppt/slides/_rels/slide41.xml.rels><?xml version="1.0" encoding="UTF-8" standalone="yes"?>
<Relationships xmlns="http://schemas.openxmlformats.org/package/2006/relationships"><Relationship Id="rId1" Target="../media/image41.jpg" Type="http://schemas.openxmlformats.org/officeDocument/2006/relationships/image"/><Relationship Id="rId2" Target="../slideLayouts/slideLayout1.xml" Type="http://schemas.openxmlformats.org/officeDocument/2006/relationships/slideLayout"/><Relationship Id="rId3" Target="../notesSlides/notesSlide41.xml" Type="http://schemas.openxmlformats.org/officeDocument/2006/relationships/notesSlide"/></Relationships>
</file>

<file path=ppt/slides/_rels/slide42.xml.rels><?xml version="1.0" encoding="UTF-8" standalone="yes"?>
<Relationships xmlns="http://schemas.openxmlformats.org/package/2006/relationships"><Relationship Id="rId1" Target="../media/image42.jpg" Type="http://schemas.openxmlformats.org/officeDocument/2006/relationships/image"/><Relationship Id="rId2" Target="../slideLayouts/slideLayout1.xml" Type="http://schemas.openxmlformats.org/officeDocument/2006/relationships/slideLayout"/><Relationship Id="rId3" Target="../notesSlides/notesSlide42.xml" Type="http://schemas.openxmlformats.org/officeDocument/2006/relationships/notesSlide"/></Relationships>
</file>

<file path=ppt/slides/_rels/slide43.xml.rels><?xml version="1.0" encoding="UTF-8" standalone="yes"?>
<Relationships xmlns="http://schemas.openxmlformats.org/package/2006/relationships"><Relationship Id="rId1" Target="../media/image43.jpg" Type="http://schemas.openxmlformats.org/officeDocument/2006/relationships/image"/><Relationship Id="rId2" Target="../slideLayouts/slideLayout1.xml" Type="http://schemas.openxmlformats.org/officeDocument/2006/relationships/slideLayout"/><Relationship Id="rId3" Target="../notesSlides/notesSlide43.xml" Type="http://schemas.openxmlformats.org/officeDocument/2006/relationships/notesSlide"/></Relationships>
</file>

<file path=ppt/slides/_rels/slide44.xml.rels><?xml version="1.0" encoding="UTF-8" standalone="yes"?>
<Relationships xmlns="http://schemas.openxmlformats.org/package/2006/relationships"><Relationship Id="rId1" Target="../media/image44.jpg" Type="http://schemas.openxmlformats.org/officeDocument/2006/relationships/image"/><Relationship Id="rId2" Target="../slideLayouts/slideLayout1.xml" Type="http://schemas.openxmlformats.org/officeDocument/2006/relationships/slideLayout"/><Relationship Id="rId3" Target="../notesSlides/notesSlide44.xml" Type="http://schemas.openxmlformats.org/officeDocument/2006/relationships/notesSlide"/></Relationships>
</file>

<file path=ppt/slides/_rels/slide45.xml.rels><?xml version="1.0" encoding="UTF-8" standalone="yes"?>
<Relationships xmlns="http://schemas.openxmlformats.org/package/2006/relationships"><Relationship Id="rId1" Target="../media/image45.jpg" Type="http://schemas.openxmlformats.org/officeDocument/2006/relationships/image"/><Relationship Id="rId2" Target="../slideLayouts/slideLayout1.xml" Type="http://schemas.openxmlformats.org/officeDocument/2006/relationships/slideLayout"/><Relationship Id="rId3" Target="../notesSlides/notesSlide45.xml" Type="http://schemas.openxmlformats.org/officeDocument/2006/relationships/notesSlide"/></Relationships>
</file>

<file path=ppt/slides/_rels/slide46.xml.rels><?xml version="1.0" encoding="UTF-8" standalone="yes"?>
<Relationships xmlns="http://schemas.openxmlformats.org/package/2006/relationships"><Relationship Id="rId1" Target="../media/image46.jpg" Type="http://schemas.openxmlformats.org/officeDocument/2006/relationships/image"/><Relationship Id="rId2" Target="../slideLayouts/slideLayout1.xml" Type="http://schemas.openxmlformats.org/officeDocument/2006/relationships/slideLayout"/><Relationship Id="rId3" Target="../notesSlides/notesSlide46.xml" Type="http://schemas.openxmlformats.org/officeDocument/2006/relationships/notesSlide"/></Relationships>
</file>

<file path=ppt/slides/_rels/slide47.xml.rels><?xml version="1.0" encoding="UTF-8" standalone="yes"?>
<Relationships xmlns="http://schemas.openxmlformats.org/package/2006/relationships"><Relationship Id="rId1" Target="../media/image47.jpg" Type="http://schemas.openxmlformats.org/officeDocument/2006/relationships/image"/><Relationship Id="rId2" Target="../slideLayouts/slideLayout1.xml" Type="http://schemas.openxmlformats.org/officeDocument/2006/relationships/slideLayout"/><Relationship Id="rId3" Target="../notesSlides/notesSlide47.xml" Type="http://schemas.openxmlformats.org/officeDocument/2006/relationships/notesSlide"/></Relationships>
</file>

<file path=ppt/slides/_rels/slide48.xml.rels><?xml version="1.0" encoding="UTF-8" standalone="yes"?>
<Relationships xmlns="http://schemas.openxmlformats.org/package/2006/relationships"><Relationship Id="rId1" Target="../media/image48.jpg" Type="http://schemas.openxmlformats.org/officeDocument/2006/relationships/image"/><Relationship Id="rId2" Target="../slideLayouts/slideLayout1.xml" Type="http://schemas.openxmlformats.org/officeDocument/2006/relationships/slideLayout"/><Relationship Id="rId3" Target="../notesSlides/notesSlide48.xml" Type="http://schemas.openxmlformats.org/officeDocument/2006/relationships/notesSlide"/></Relationships>
</file>

<file path=ppt/slides/_rels/slide49.xml.rels><?xml version="1.0" encoding="UTF-8" standalone="yes"?>
<Relationships xmlns="http://schemas.openxmlformats.org/package/2006/relationships"><Relationship Id="rId1" Target="../media/image49.jpg" Type="http://schemas.openxmlformats.org/officeDocument/2006/relationships/image"/><Relationship Id="rId2" Target="../slideLayouts/slideLayout1.xml" Type="http://schemas.openxmlformats.org/officeDocument/2006/relationships/slideLayout"/><Relationship Id="rId3" Target="../notesSlides/notesSlide49.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5.jp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50.xml.rels><?xml version="1.0" encoding="UTF-8" standalone="yes"?>
<Relationships xmlns="http://schemas.openxmlformats.org/package/2006/relationships"><Relationship Id="rId1" Target="../media/image50.jpg" Type="http://schemas.openxmlformats.org/officeDocument/2006/relationships/image"/><Relationship Id="rId2" Target="../slideLayouts/slideLayout1.xml" Type="http://schemas.openxmlformats.org/officeDocument/2006/relationships/slideLayout"/><Relationship Id="rId3" Target="../notesSlides/notesSlide50.xml" Type="http://schemas.openxmlformats.org/officeDocument/2006/relationships/notesSlide"/></Relationships>
</file>

<file path=ppt/slides/_rels/slide51.xml.rels><?xml version="1.0" encoding="UTF-8" standalone="yes"?>
<Relationships xmlns="http://schemas.openxmlformats.org/package/2006/relationships"><Relationship Id="rId1" Target="../media/image51.jpg" Type="http://schemas.openxmlformats.org/officeDocument/2006/relationships/image"/><Relationship Id="rId2" Target="../slideLayouts/slideLayout1.xml" Type="http://schemas.openxmlformats.org/officeDocument/2006/relationships/slideLayout"/><Relationship Id="rId3" Target="../notesSlides/notesSlide51.xml" Type="http://schemas.openxmlformats.org/officeDocument/2006/relationships/notesSlide"/></Relationships>
</file>

<file path=ppt/slides/_rels/slide52.xml.rels><?xml version="1.0" encoding="UTF-8" standalone="yes"?>
<Relationships xmlns="http://schemas.openxmlformats.org/package/2006/relationships"><Relationship Id="rId1" Target="../media/image52.jpg" Type="http://schemas.openxmlformats.org/officeDocument/2006/relationships/image"/><Relationship Id="rId2" Target="../slideLayouts/slideLayout1.xml" Type="http://schemas.openxmlformats.org/officeDocument/2006/relationships/slideLayout"/><Relationship Id="rId3" Target="../notesSlides/notesSlide52.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6.jpg" Type="http://schemas.openxmlformats.org/officeDocument/2006/relationships/image"/><Relationship Id="rId2" Target="../slideLayouts/slideLayout1.xml" Type="http://schemas.openxmlformats.org/officeDocument/2006/relationships/slideLayout"/><Relationship Id="rId3"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7.jp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8.jp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9.jp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tmp/beautiful_ai_exports/e5b9db25-d19c-4c95-b52c-25ba25238dd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tmp/beautiful_ai_exports/8463e83c-b5e4-4b8b-a418-b2441944704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tmp/beautiful_ai_exports/1a96318f-682c-4190-aea7-2973258f8fc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tmp/beautiful_ai_exports/e53b2bd9-22e2-4fd4-9c4b-cc45a780143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tmp/beautiful_ai_exports/b4d05d7c-ce38-4ec0-aeca-8cf4504d8a1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tmp/beautiful_ai_exports/8cefe39b-3957-4b4d-8f3a-ff0dfb4d4e7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tmp/beautiful_ai_exports/64232f6e-a14f-4578-a9f2-914b0ce6739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tmp/beautiful_ai_exports/9353b672-2fb7-4ef0-bcf3-ab9c86aa86b7.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tmp/beautiful_ai_exports/9ebe1c20-9c61-424c-a0fa-dc1fe651109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tmp/beautiful_ai_exports/cbb1ae14-584c-4aca-a230-b99308f2994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tmp/beautiful_ai_exports/f07d8ed7-a131-4537-9e4c-a76db111eb8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tmp/beautiful_ai_exports/b157ad7e-fa4a-417c-a348-7db7d77b025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tmp/beautiful_ai_exports/386449f4-9a24-4030-9446-37e9120fb84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tmp/beautiful_ai_exports/17857cc1-a8dc-426c-908f-fc36fab4a22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tmp/beautiful_ai_exports/e0da5ac6-48c6-4bf6-a31a-2e6d88819123.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tmp/beautiful_ai_exports/0300adbf-f25f-49da-8d4b-3d8ecc0cd76e.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tmp/beautiful_ai_exports/e6bb8d0d-82ea-424b-a6fd-82354502177f.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tmp/beautiful_ai_exports/569f3f03-3348-42db-8b12-c8f99edd6e7e.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tmp/beautiful_ai_exports/f71d2f8a-2135-4656-b36f-4467579ba6a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Object 1" descr="/tmp/beautiful_ai_exports/d5e0af56-a89c-4f12-99b0-e08bb423b45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Object 1" descr="/tmp/beautiful_ai_exports/8c436274-d58e-4c71-bdd8-e4ddcb879d3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Object 1" descr="/tmp/beautiful_ai_exports/89da07f0-5511-4c7a-a735-bb011f614ae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tmp/beautiful_ai_exports/45f8e991-6e85-4134-aabd-3e8d06010b9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Object 1" descr="/tmp/beautiful_ai_exports/81cb4c75-573d-4fcd-bc3e-da91e466445f.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Object 1" descr="/tmp/beautiful_ai_exports/1a186214-7978-49d8-9bfc-914a752a4c23.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Object 1" descr="/tmp/beautiful_ai_exports/6c0803e9-dc82-4608-9325-c557a5ee3c36.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Object 1" descr="/tmp/beautiful_ai_exports/b44c9ff9-1bf5-42f8-9e7c-e3e5bdb70ca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Object 1" descr="/tmp/beautiful_ai_exports/d89fecad-e4d0-4aae-ad59-afb4e34f373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Object 1" descr="/tmp/beautiful_ai_exports/6ba396fd-4722-4b1e-91f3-42e7731ef7c3.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Object 1" descr="/tmp/beautiful_ai_exports/b4dc7ad9-6c80-418d-aae1-263b51f98b4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Object 1" descr="/tmp/beautiful_ai_exports/5a716199-e804-4ac3-965b-14949f73586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Object 1" descr="/tmp/beautiful_ai_exports/fcf6256a-7aba-40cd-b0ce-30c3eb18814e.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Object 1" descr="/tmp/beautiful_ai_exports/cc4018a1-87b1-4075-a427-4aef2c119cbe.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tmp/beautiful_ai_exports/d825edd8-3118-4664-a4b4-8a40d028a1ef.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Object 1" descr="/tmp/beautiful_ai_exports/fa79ddac-f5d4-4d5e-adff-c1dc18032ed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Object 1" descr="/tmp/beautiful_ai_exports/7fc1313d-b065-4953-9b58-5b3756653827.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Object 1" descr="/tmp/beautiful_ai_exports/bba52e15-1725-4676-b631-84667592026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Object 1" descr="/tmp/beautiful_ai_exports/9d52c52f-3ffe-413a-8f99-2d3d3552ced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Object 1" descr="/tmp/beautiful_ai_exports/42cff89f-ea76-499e-9cfb-08493ab05ee6.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Object 1" descr="/tmp/beautiful_ai_exports/8d66806e-8bc4-4cfb-a8fe-cdfaa2ad78f5.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Object 1" descr="/tmp/beautiful_ai_exports/9c1cbe60-0635-42fa-91e0-84e99069ee1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Object 1" descr="/tmp/beautiful_ai_exports/bf6258d1-8527-4b2e-8a9d-0b447fcb2c8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Object 1" descr="/tmp/beautiful_ai_exports/bac9cb21-d795-468f-91c4-d2e6ecf887a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Object 1" descr="/tmp/beautiful_ai_exports/a0267be3-abd5-4102-9612-6fa80c7b2067.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tmp/beautiful_ai_exports/f280e9ec-c8c6-41d5-a9f1-1525d7ce591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Object 1" descr="/tmp/beautiful_ai_exports/20f33971-c8b8-4b46-86b2-57e55025300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Object 1" descr="/tmp/beautiful_ai_exports/099bf38f-6959-4046-ac6f-a95f57bf1b4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Object 1" descr="/tmp/beautiful_ai_exports/c76c895e-5541-4f1f-bd62-b6f67adbb3e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tmp/beautiful_ai_exports/ec97517f-75d9-4c8c-8f62-c15670e3a145.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tmp/beautiful_ai_exports/67b36640-71e7-4c82-9242-0af406a2408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tmp/beautiful_ai_exports/6f992886-b5ff-4036-b3bb-67ab7db519a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tmp/beautiful_ai_exports/4720186c-abd5-42b0-90b1-351b2d569f5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52</Slides>
  <Notes>52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2025-03-24T21:46:43.069Z</dcterms:created>
  <dcterms:modified xsi:type="dcterms:W3CDTF">2025-03-24T21:46:43.069Z</dcterms:modified>
</cp:coreProperties>
</file>